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</p:sldMasterIdLst>
  <p:notesMasterIdLst>
    <p:notesMasterId r:id="rId7"/>
  </p:notesMasterIdLst>
  <p:sldIdLst>
    <p:sldId id="1117" r:id="rId6"/>
  </p:sldIdLst>
  <p:sldSz cx="12192000" cy="6858000"/>
  <p:notesSz cx="6858000" cy="9144000"/>
  <p:embeddedFontLst>
    <p:embeddedFont>
      <p:font typeface="Bebas Neu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Roboto Light" panose="020000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E6E6"/>
    <a:srgbClr val="5C754B"/>
    <a:srgbClr val="FFFFC1"/>
    <a:srgbClr val="FFFFF3"/>
    <a:srgbClr val="FFFB19"/>
    <a:srgbClr val="698555"/>
    <a:srgbClr val="BEA805"/>
    <a:srgbClr val="A77A55"/>
    <a:srgbClr val="725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Schindler" userId="58efce91-da09-46f0-8031-6729234c597c" providerId="ADAL" clId="{A84C4828-6C23-452D-B65F-517FA6477F83}"/>
    <pc:docChg chg="modSld">
      <pc:chgData name="Caitlin Schindler" userId="58efce91-da09-46f0-8031-6729234c597c" providerId="ADAL" clId="{A84C4828-6C23-452D-B65F-517FA6477F83}" dt="2021-06-11T09:09:32.448" v="12" actId="1076"/>
      <pc:docMkLst>
        <pc:docMk/>
      </pc:docMkLst>
      <pc:sldChg chg="modSp mod">
        <pc:chgData name="Caitlin Schindler" userId="58efce91-da09-46f0-8031-6729234c597c" providerId="ADAL" clId="{A84C4828-6C23-452D-B65F-517FA6477F83}" dt="2021-06-11T09:09:32.448" v="12" actId="1076"/>
        <pc:sldMkLst>
          <pc:docMk/>
          <pc:sldMk cId="3518474269" sldId="1117"/>
        </pc:sldMkLst>
        <pc:spChg chg="mod">
          <ac:chgData name="Caitlin Schindler" userId="58efce91-da09-46f0-8031-6729234c597c" providerId="ADAL" clId="{A84C4828-6C23-452D-B65F-517FA6477F83}" dt="2021-06-11T09:09:32.448" v="12" actId="1076"/>
          <ac:spMkLst>
            <pc:docMk/>
            <pc:sldMk cId="3518474269" sldId="1117"/>
            <ac:spMk id="9" creationId="{11FBA421-2BD9-4E57-A7FE-0AE400EBFEE2}"/>
          </ac:spMkLst>
        </pc:spChg>
        <pc:picChg chg="mod">
          <ac:chgData name="Caitlin Schindler" userId="58efce91-da09-46f0-8031-6729234c597c" providerId="ADAL" clId="{A84C4828-6C23-452D-B65F-517FA6477F83}" dt="2021-06-11T08:46:48.258" v="0" actId="14100"/>
          <ac:picMkLst>
            <pc:docMk/>
            <pc:sldMk cId="3518474269" sldId="1117"/>
            <ac:picMk id="15" creationId="{094A7CF8-E08D-4506-B307-E808122810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FF41-56C7-44AE-ABD4-1157B1A65822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9C75-5BED-4184-AF48-2A62D39A78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4B99-CCD6-421B-9D92-622E44DAB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BCC83-B6DA-49B0-9E80-99367889A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F9BA-7888-411F-B030-CED24B84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1D29-B43E-44AB-B8FE-627DF543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DD39-21DA-4608-9A51-F8649D4E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6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8C75-6FCF-48D4-8E28-6A1C40C2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A2BB0-7807-413A-87FC-5B4D33E1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0AF0-2154-4BF2-BE29-51ABA612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9C71-A550-444A-ABBE-B512E90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D405-3A40-4F4A-A3FF-2D03430E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7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EB61E-B199-4E41-973D-B1E0F50D1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F9157-51BA-4DBB-825B-9AC954BAE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65B4-22BC-491C-AC76-97E0209B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59EA-E4E8-428D-A3DF-8686EC4C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5C202-720F-4EF1-9303-6E76339B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9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794B-0785-0F44-B18B-E43FA73D6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7D348-0B3F-E943-82F0-EA3C2B6C4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51AA-647A-4E41-9988-5CE17EBF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50308-8753-D34A-B69C-23C215FC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197B-A6A7-984A-9EA7-4B413FE6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8266-89C2-1244-B774-0230B1C3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35809-9847-174E-90A3-910F403F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35B43-5916-7B46-AB9A-E823D5AF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29C08-3833-2042-8AA3-13CBC4B1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3C7D4-787E-F14E-B5E7-C32B3700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4EAD-ED93-4A4A-8E2D-69E7F64E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5C4B-5398-D74B-87F8-4FB5F09E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D454-80DE-EA49-AA60-9C911653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54EE7-CCC0-894D-B9F2-DD5FBA97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33C1-494E-6847-87D8-0EC1FFF8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12AC-FD8E-C544-A9D7-07CC0138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1B73-5F33-D84F-8A35-D8DFCFAC0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2B645-EA43-9B4D-A978-25B0C66F4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ADF84-2251-784A-95CF-8825E7AB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3401C-8536-CE42-9C00-685AAAC3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56F86-B261-A342-BDFF-C3AF52FE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EC01-40E6-394D-9D4C-259BDFBB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C91B3-7B7A-4C4B-A5A3-702EEA631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F8A79-8351-4B42-BA61-32E410BEC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9ABFE-0F48-FC48-8356-436C177DD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5EDAF-EAF8-AA47-88AF-F153031C6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F98CA-63B9-BA4B-B981-893DF4AE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2E9CD-B774-4C41-A71E-28F18422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E41C1-BDBE-9940-935A-7C6E4558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CC4E-B6A5-9B4E-8B7B-F92B4490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01B34-33F5-A34C-859A-5A381F34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E9C19-5576-5146-837C-DE0B66AB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A48DF-B65F-734C-B466-1925CF2D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73012-F690-FA4D-A8E8-B381A8B7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F7C6B-CAD6-7847-9B0A-1F9B9EC3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FA627-ACD8-5B4F-9166-BAE8F34F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8C99-7464-7249-B8D9-C18E897D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42C23-C655-494C-BF73-ED22845B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890A7-DF62-4A40-8608-0837F83AC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2F1A2-D333-FB4C-A578-BB28A550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A6F44-8A15-CE40-9401-BB65215A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E761-D661-234A-8237-C4D7EFD3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1590-3489-4295-AD9B-6D71FEC0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E05F9-F9C3-47DA-9E40-2863D6B0E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8B6BE-90A7-4E36-91FC-EA78FB16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09B14-0CC6-4432-9CD0-1A39E16F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2DB14-1FFE-4460-819E-46EDC183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9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B2D5-2E18-3945-802B-11CC44EA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8793F-24A7-1A45-B7B8-10EDF85B3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2A0F9-B26A-274E-AA0C-809C021D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53F7B-B27E-E84A-9716-BB982769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92F5E-E451-1144-9800-2F0D2C19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15036-A5A4-6C47-A586-5E74A9B3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0C69-81E1-5A42-B35C-FE08A599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43DD-C4F9-494C-BD21-50B95AAA1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FB07E-BF0B-4E4C-BE7C-0D01531E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85111-A0AB-CF4C-AB98-EE8A9FA6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CBC1-B88A-B646-AF95-CD1BD66F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3B168-B4A5-0A41-81A8-BEEFD017E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1503C-CE99-8C49-AE50-98FD77C32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591D3-F393-BC46-9786-8E509751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C599-4430-794B-96B4-5C633380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468F-0450-3D4A-8802-80461158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E46FC7-0E6E-4217-8EA6-D5EEFDFB807E}"/>
              </a:ext>
            </a:extLst>
          </p:cNvPr>
          <p:cNvSpPr/>
          <p:nvPr userDrawn="1"/>
        </p:nvSpPr>
        <p:spPr>
          <a:xfrm>
            <a:off x="0" y="6364586"/>
            <a:ext cx="12192000" cy="49341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CA7A7-1E01-42A0-8916-6C271C2EC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0705"/>
            <a:ext cx="10515600" cy="970961"/>
          </a:xfrm>
        </p:spPr>
        <p:txBody>
          <a:bodyPr anchor="b">
            <a:noAutofit/>
          </a:bodyPr>
          <a:lstStyle>
            <a:lvl1pPr>
              <a:defRPr sz="5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35AB8-0ED9-4E7C-8D64-84D0ACEE2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98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1916A-049F-4C2E-9F56-B3C398E8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424" y="6455122"/>
            <a:ext cx="483992" cy="3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8F28-ECFC-41E9-9A64-64D162C6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EC9B-F52F-4B71-8C75-D6A4CB56C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A4E5E-FD0C-4239-896C-375BAFACF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A8725-AC9F-4F8A-9E21-48BC67B1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70847-65EB-48FF-919A-6B79E786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C35E5-9B34-44E1-85C8-D63DAD12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6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1C26-15D0-48BB-8F8A-C03CC7B8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5D501-133F-4D8C-8051-D50B050EB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2330C-F063-4ACB-8712-A936942BF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525B-4A9E-4DB7-93B6-8F644E406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BC085-1E5D-4012-9AC5-6BDEC466D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F7510-2F91-409F-99A4-EAC14B14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7FEC0-9E71-4D5F-A785-6E5C2F2F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547CE-3093-435C-961C-0A9B424F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0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4073-AFA4-483D-91C9-E20D74A7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802F0-385E-41F7-9334-9ABC8A8F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1C8A2-8D0B-44AB-A72A-168FBCA9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8F7FE-3709-4A4E-BB25-6498C85B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4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B5CD1D-9F60-455A-A2D4-93A7F373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F6031-D3E6-4516-B527-15CFA500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3A98F-C933-493C-9766-A40155A8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4B6D-E578-48A5-BBD2-8790E9D6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D85C-B539-4927-9023-22C3BCDA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DBB22-0337-4760-9101-80D932B31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87BF2-120A-4625-BCFF-2887DABC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1F4DE-C882-4F84-AFAB-CC3D4410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AB263-78C7-4013-94CB-CD5D7AE0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144D-4C42-4028-AD08-D2E82779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2E63D-EF14-4CE4-97E1-DFE86CED6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5DC40-2ACD-4019-A323-2017A9D8E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CC78B-59F7-4157-A89C-CC5BFCDF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73C17-A3F5-42AD-B887-D5E31B32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0D9EE-F1BE-4E58-93DC-38835BE4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EE25E-585F-4663-BC51-9A52B8D7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FB1CF-9F20-4297-A6F7-6EF1BE641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7EDE4-A7BD-4CC4-906C-0BF201600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E230-8A3B-4297-A9C4-D255C900A72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E2C13-5FA3-415B-AC0E-B14B430CA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B0427-269B-4297-AE77-003C261AE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C593-B4D1-4049-8A60-58AD311B1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E3117-CED8-A246-96E7-200CA825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5E552-1562-154C-9F6A-821A748EF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A7319-C94A-9749-95B7-ABADD5B5A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9DB9-528A-0A44-99E7-4E5CE59FEB0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F11A-5160-5F40-87D4-2F9ECD48A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E96BE-66B9-E448-9086-6CA62AEF7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4E6A-E8CB-0D42-BE22-F69D57C4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91902141-02F3-440E-94C9-8C2549F0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9C39DB-4D20-49B8-8199-142BC5216A79}"/>
              </a:ext>
            </a:extLst>
          </p:cNvPr>
          <p:cNvGrpSpPr/>
          <p:nvPr/>
        </p:nvGrpSpPr>
        <p:grpSpPr>
          <a:xfrm>
            <a:off x="1024904" y="2095173"/>
            <a:ext cx="9561944" cy="2936592"/>
            <a:chOff x="1024904" y="2364113"/>
            <a:chExt cx="9561944" cy="2936592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4A8601D8-6CF4-452F-8424-6023A7F82A52}"/>
                </a:ext>
              </a:extLst>
            </p:cNvPr>
            <p:cNvSpPr txBox="1">
              <a:spLocks/>
            </p:cNvSpPr>
            <p:nvPr/>
          </p:nvSpPr>
          <p:spPr>
            <a:xfrm>
              <a:off x="1024904" y="2364113"/>
              <a:ext cx="9561944" cy="1304852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500" spc="300" dirty="0">
                  <a:solidFill>
                    <a:schemeClr val="bg1"/>
                  </a:solidFill>
                  <a:latin typeface="Bebas Neue" panose="020B0606020202050201" pitchFamily="34" charset="0"/>
                  <a:ea typeface="Roboto Condensed" panose="02000000000000000000" pitchFamily="2" charset="0"/>
                </a:rPr>
                <a:t>FairWild Week KICKOFF WEBINAR</a:t>
              </a:r>
            </a:p>
            <a:p>
              <a:pPr algn="ctr"/>
              <a:r>
                <a:rPr lang="en-US" sz="21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WILD PLANTS ARE OUR BUSINESS</a:t>
              </a:r>
              <a:endParaRPr lang="en-GB" sz="1400" u="sng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E805AA-29B3-49F8-B657-77C487491201}"/>
                </a:ext>
              </a:extLst>
            </p:cNvPr>
            <p:cNvSpPr txBox="1"/>
            <p:nvPr/>
          </p:nvSpPr>
          <p:spPr>
            <a:xfrm>
              <a:off x="2939901" y="493137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+mn-cs"/>
                </a:rPr>
                <a:t>MONDAY 21 JUNE, 10am EDT/3pm BST</a:t>
              </a:r>
              <a:endParaRPr lang="en-GB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FBA421-2BD9-4E57-A7FE-0AE400EBFEE2}"/>
              </a:ext>
            </a:extLst>
          </p:cNvPr>
          <p:cNvSpPr txBox="1"/>
          <p:nvPr/>
        </p:nvSpPr>
        <p:spPr>
          <a:xfrm>
            <a:off x="2226220" y="3751425"/>
            <a:ext cx="7523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Come and discuss practical experience and tips on responsible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sourcing of wild plant ingredients. With speakers from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Neal’s Yard Remedies, Banyan Botanicals, Martin Bauer, Pukka Herbs, and FAO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FEA2B0-62D3-4FDF-B9A4-3B36FEFA2604}"/>
              </a:ext>
            </a:extLst>
          </p:cNvPr>
          <p:cNvGrpSpPr/>
          <p:nvPr/>
        </p:nvGrpSpPr>
        <p:grpSpPr>
          <a:xfrm>
            <a:off x="4111725" y="5926055"/>
            <a:ext cx="2690174" cy="512412"/>
            <a:chOff x="2212270" y="1541378"/>
            <a:chExt cx="2411500" cy="459331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E27EEB4-E69C-4E00-934E-3717DF2F2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51"/>
            <a:stretch/>
          </p:blipFill>
          <p:spPr>
            <a:xfrm>
              <a:off x="2212270" y="1643468"/>
              <a:ext cx="1342525" cy="32698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072A31-9E0F-41BF-A337-152DFDBDAA9F}"/>
                </a:ext>
              </a:extLst>
            </p:cNvPr>
            <p:cNvGrpSpPr/>
            <p:nvPr/>
          </p:nvGrpSpPr>
          <p:grpSpPr>
            <a:xfrm>
              <a:off x="3164417" y="1541378"/>
              <a:ext cx="1459353" cy="459331"/>
              <a:chOff x="1447081" y="1762251"/>
              <a:chExt cx="1728749" cy="544124"/>
            </a:xfrm>
          </p:grpSpPr>
          <p:pic>
            <p:nvPicPr>
              <p:cNvPr id="13" name="Picture 12" descr="Text&#10;&#10;Description automatically generated">
                <a:extLst>
                  <a:ext uri="{FF2B5EF4-FFF2-40B4-BE49-F238E27FC236}">
                    <a16:creationId xmlns:a16="http://schemas.microsoft.com/office/drawing/2014/main" id="{36C0A549-243F-4AA1-A8F5-649D97CAF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3469" y="1990879"/>
                <a:ext cx="635977" cy="31549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8CA5B4-7447-4D13-8085-5E5B8FF54B05}"/>
                  </a:ext>
                </a:extLst>
              </p:cNvPr>
              <p:cNvSpPr txBox="1"/>
              <p:nvPr/>
            </p:nvSpPr>
            <p:spPr>
              <a:xfrm>
                <a:off x="1447081" y="1762251"/>
                <a:ext cx="17287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supported by</a:t>
                </a:r>
                <a:endParaRPr lang="en-GB" sz="800" dirty="0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94A7CF8-E08D-4506-B307-E80812281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61" y="5574655"/>
            <a:ext cx="1318346" cy="1021384"/>
          </a:xfrm>
          <a:prstGeom prst="round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F736B8-E770-4C67-B310-30D5B3D66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5" y="218977"/>
            <a:ext cx="1336802" cy="8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4CE8B78DF3F448714D042B927FEB2" ma:contentTypeVersion="6" ma:contentTypeDescription="Create a new document." ma:contentTypeScope="" ma:versionID="08dd1c27ab0d5f2f1a642f4b2b874cc9">
  <xsd:schema xmlns:xsd="http://www.w3.org/2001/XMLSchema" xmlns:xs="http://www.w3.org/2001/XMLSchema" xmlns:p="http://schemas.microsoft.com/office/2006/metadata/properties" xmlns:ns2="0bd07124-5895-4e14-890b-513dee59e355" xmlns:ns3="fca69191-337e-490f-b9b3-5553c69105aa" targetNamespace="http://schemas.microsoft.com/office/2006/metadata/properties" ma:root="true" ma:fieldsID="4a241c3837be1cffdb07976a98dd8a05" ns2:_="" ns3:_="">
    <xsd:import namespace="0bd07124-5895-4e14-890b-513dee59e355"/>
    <xsd:import namespace="fca69191-337e-490f-b9b3-5553c6910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7124-5895-4e14-890b-513dee59e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69191-337e-490f-b9b3-5553c6910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7ECC8-2BD4-49B0-A37E-F2C7B08D347A}">
  <ds:schemaRefs>
    <ds:schemaRef ds:uri="http://schemas.microsoft.com/office/2006/documentManagement/types"/>
    <ds:schemaRef ds:uri="fca69191-337e-490f-b9b3-5553c69105aa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0bd07124-5895-4e14-890b-513dee59e355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09EB77-31ED-4AA9-B4B9-71E37F1F5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07124-5895-4e14-890b-513dee59e355"/>
    <ds:schemaRef ds:uri="fca69191-337e-490f-b9b3-5553c6910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D601F1-C18E-4B1C-9D11-948053FA61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Bebas Neue</vt:lpstr>
      <vt:lpstr>Roboto Condensed</vt:lpstr>
      <vt:lpstr>Roboto Light</vt:lpstr>
      <vt:lpstr>Arial</vt:lpstr>
      <vt:lpstr>Calibri</vt:lpstr>
      <vt:lpstr>Calibri Light</vt:lpstr>
      <vt:lpstr>1_Office Theme</vt:lpstr>
      <vt:lpstr>5_Office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FairWild Week: 21-25 June KICKOFF WEBINAR: Wild Plants Are Our Business</dc:title>
  <dc:creator>Caitlin Schindler</dc:creator>
  <cp:lastModifiedBy>Caitlin Schindler</cp:lastModifiedBy>
  <cp:revision>9</cp:revision>
  <dcterms:created xsi:type="dcterms:W3CDTF">2021-05-19T10:03:27Z</dcterms:created>
  <dcterms:modified xsi:type="dcterms:W3CDTF">2021-06-11T09:09:43Z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0x010100D484CE8B78DF3F448714D042B927FEB2</vt:lpwstr>
  </property>
</Properties>
</file>