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2" r:id="rId2"/>
  </p:sldIdLst>
  <p:sldSz cx="6840538" cy="9720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B4AC"/>
    <a:srgbClr val="2B8575"/>
    <a:srgbClr val="8FB3AB"/>
    <a:srgbClr val="2F8D74"/>
    <a:srgbClr val="348674"/>
    <a:srgbClr val="10AB7D"/>
    <a:srgbClr val="21665A"/>
    <a:srgbClr val="9FCD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3"/>
    <p:restoredTop sz="94655"/>
  </p:normalViewPr>
  <p:slideViewPr>
    <p:cSldViewPr snapToGrid="0" snapToObjects="1">
      <p:cViewPr varScale="1">
        <p:scale>
          <a:sx n="78" d="100"/>
          <a:sy n="78" d="100"/>
        </p:scale>
        <p:origin x="29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041" y="1590794"/>
            <a:ext cx="5814457" cy="3384092"/>
          </a:xfrm>
        </p:spPr>
        <p:txBody>
          <a:bodyPr anchor="b"/>
          <a:lstStyle>
            <a:lvl1pPr algn="ctr">
              <a:defRPr sz="4489"/>
            </a:lvl1pPr>
          </a:lstStyle>
          <a:p>
            <a:r>
              <a:rPr lang="en-US"/>
              <a:t>Click to edit Master title style</a:t>
            </a:r>
            <a:endParaRPr lang="en-US" dirty="0"/>
          </a:p>
        </p:txBody>
      </p:sp>
      <p:sp>
        <p:nvSpPr>
          <p:cNvPr id="3" name="Subtitle 2"/>
          <p:cNvSpPr>
            <a:spLocks noGrp="1"/>
          </p:cNvSpPr>
          <p:nvPr>
            <p:ph type="subTitle" idx="1"/>
          </p:nvPr>
        </p:nvSpPr>
        <p:spPr>
          <a:xfrm>
            <a:off x="855067" y="5105389"/>
            <a:ext cx="5130404" cy="2346813"/>
          </a:xfrm>
        </p:spPr>
        <p:txBody>
          <a:bodyPr/>
          <a:lstStyle>
            <a:lvl1pPr marL="0" indent="0" algn="ctr">
              <a:buNone/>
              <a:defRPr sz="1795"/>
            </a:lvl1pPr>
            <a:lvl2pPr marL="342031" indent="0" algn="ctr">
              <a:buNone/>
              <a:defRPr sz="1496"/>
            </a:lvl2pPr>
            <a:lvl3pPr marL="684063" indent="0" algn="ctr">
              <a:buNone/>
              <a:defRPr sz="1347"/>
            </a:lvl3pPr>
            <a:lvl4pPr marL="1026094" indent="0" algn="ctr">
              <a:buNone/>
              <a:defRPr sz="1197"/>
            </a:lvl4pPr>
            <a:lvl5pPr marL="1368125" indent="0" algn="ctr">
              <a:buNone/>
              <a:defRPr sz="1197"/>
            </a:lvl5pPr>
            <a:lvl6pPr marL="1710157" indent="0" algn="ctr">
              <a:buNone/>
              <a:defRPr sz="1197"/>
            </a:lvl6pPr>
            <a:lvl7pPr marL="2052188" indent="0" algn="ctr">
              <a:buNone/>
              <a:defRPr sz="1197"/>
            </a:lvl7pPr>
            <a:lvl8pPr marL="2394219" indent="0" algn="ctr">
              <a:buNone/>
              <a:defRPr sz="1197"/>
            </a:lvl8pPr>
            <a:lvl9pPr marL="2736251" indent="0" algn="ctr">
              <a:buNone/>
              <a:defRPr sz="11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B7DC72-D4E1-084B-A303-199265BDABAB}"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F50A3-0B73-A24A-9119-D9E827F1CAAA}" type="slidenum">
              <a:rPr lang="en-US" smtClean="0"/>
              <a:t>‹#›</a:t>
            </a:fld>
            <a:endParaRPr lang="en-US"/>
          </a:p>
        </p:txBody>
      </p:sp>
    </p:spTree>
    <p:extLst>
      <p:ext uri="{BB962C8B-B14F-4D97-AF65-F5344CB8AC3E}">
        <p14:creationId xmlns:p14="http://schemas.microsoft.com/office/powerpoint/2010/main" val="393942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7DC72-D4E1-084B-A303-199265BDABAB}"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F50A3-0B73-A24A-9119-D9E827F1CAAA}" type="slidenum">
              <a:rPr lang="en-US" smtClean="0"/>
              <a:t>‹#›</a:t>
            </a:fld>
            <a:endParaRPr lang="en-US"/>
          </a:p>
        </p:txBody>
      </p:sp>
    </p:spTree>
    <p:extLst>
      <p:ext uri="{BB962C8B-B14F-4D97-AF65-F5344CB8AC3E}">
        <p14:creationId xmlns:p14="http://schemas.microsoft.com/office/powerpoint/2010/main" val="125201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95260" y="517514"/>
            <a:ext cx="1474991" cy="823747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0288" y="517514"/>
            <a:ext cx="4339466" cy="823747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7DC72-D4E1-084B-A303-199265BDABAB}"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F50A3-0B73-A24A-9119-D9E827F1CAAA}" type="slidenum">
              <a:rPr lang="en-US" smtClean="0"/>
              <a:t>‹#›</a:t>
            </a:fld>
            <a:endParaRPr lang="en-US"/>
          </a:p>
        </p:txBody>
      </p:sp>
    </p:spTree>
    <p:extLst>
      <p:ext uri="{BB962C8B-B14F-4D97-AF65-F5344CB8AC3E}">
        <p14:creationId xmlns:p14="http://schemas.microsoft.com/office/powerpoint/2010/main" val="419837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7DC72-D4E1-084B-A303-199265BDABAB}"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F50A3-0B73-A24A-9119-D9E827F1CAAA}" type="slidenum">
              <a:rPr lang="en-US" smtClean="0"/>
              <a:t>‹#›</a:t>
            </a:fld>
            <a:endParaRPr lang="en-US"/>
          </a:p>
        </p:txBody>
      </p:sp>
    </p:spTree>
    <p:extLst>
      <p:ext uri="{BB962C8B-B14F-4D97-AF65-F5344CB8AC3E}">
        <p14:creationId xmlns:p14="http://schemas.microsoft.com/office/powerpoint/2010/main" val="314396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725" y="2423318"/>
            <a:ext cx="5899964" cy="4043359"/>
          </a:xfrm>
        </p:spPr>
        <p:txBody>
          <a:bodyPr anchor="b"/>
          <a:lstStyle>
            <a:lvl1pPr>
              <a:defRPr sz="4489"/>
            </a:lvl1pPr>
          </a:lstStyle>
          <a:p>
            <a:r>
              <a:rPr lang="en-US"/>
              <a:t>Click to edit Master title style</a:t>
            </a:r>
            <a:endParaRPr lang="en-US" dirty="0"/>
          </a:p>
        </p:txBody>
      </p:sp>
      <p:sp>
        <p:nvSpPr>
          <p:cNvPr id="3" name="Text Placeholder 2"/>
          <p:cNvSpPr>
            <a:spLocks noGrp="1"/>
          </p:cNvSpPr>
          <p:nvPr>
            <p:ph type="body" idx="1"/>
          </p:nvPr>
        </p:nvSpPr>
        <p:spPr>
          <a:xfrm>
            <a:off x="466725" y="6504929"/>
            <a:ext cx="5899964" cy="2126307"/>
          </a:xfrm>
        </p:spPr>
        <p:txBody>
          <a:bodyPr/>
          <a:lstStyle>
            <a:lvl1pPr marL="0" indent="0">
              <a:buNone/>
              <a:defRPr sz="1795">
                <a:solidFill>
                  <a:schemeClr val="tx1"/>
                </a:solidFill>
              </a:defRPr>
            </a:lvl1pPr>
            <a:lvl2pPr marL="342031" indent="0">
              <a:buNone/>
              <a:defRPr sz="1496">
                <a:solidFill>
                  <a:schemeClr val="tx1">
                    <a:tint val="75000"/>
                  </a:schemeClr>
                </a:solidFill>
              </a:defRPr>
            </a:lvl2pPr>
            <a:lvl3pPr marL="684063" indent="0">
              <a:buNone/>
              <a:defRPr sz="1347">
                <a:solidFill>
                  <a:schemeClr val="tx1">
                    <a:tint val="75000"/>
                  </a:schemeClr>
                </a:solidFill>
              </a:defRPr>
            </a:lvl3pPr>
            <a:lvl4pPr marL="1026094" indent="0">
              <a:buNone/>
              <a:defRPr sz="1197">
                <a:solidFill>
                  <a:schemeClr val="tx1">
                    <a:tint val="75000"/>
                  </a:schemeClr>
                </a:solidFill>
              </a:defRPr>
            </a:lvl4pPr>
            <a:lvl5pPr marL="1368125" indent="0">
              <a:buNone/>
              <a:defRPr sz="1197">
                <a:solidFill>
                  <a:schemeClr val="tx1">
                    <a:tint val="75000"/>
                  </a:schemeClr>
                </a:solidFill>
              </a:defRPr>
            </a:lvl5pPr>
            <a:lvl6pPr marL="1710157" indent="0">
              <a:buNone/>
              <a:defRPr sz="1197">
                <a:solidFill>
                  <a:schemeClr val="tx1">
                    <a:tint val="75000"/>
                  </a:schemeClr>
                </a:solidFill>
              </a:defRPr>
            </a:lvl6pPr>
            <a:lvl7pPr marL="2052188" indent="0">
              <a:buNone/>
              <a:defRPr sz="1197">
                <a:solidFill>
                  <a:schemeClr val="tx1">
                    <a:tint val="75000"/>
                  </a:schemeClr>
                </a:solidFill>
              </a:defRPr>
            </a:lvl7pPr>
            <a:lvl8pPr marL="2394219" indent="0">
              <a:buNone/>
              <a:defRPr sz="1197">
                <a:solidFill>
                  <a:schemeClr val="tx1">
                    <a:tint val="75000"/>
                  </a:schemeClr>
                </a:solidFill>
              </a:defRPr>
            </a:lvl8pPr>
            <a:lvl9pPr marL="2736251" indent="0">
              <a:buNone/>
              <a:defRPr sz="119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B7DC72-D4E1-084B-A303-199265BDABAB}"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F50A3-0B73-A24A-9119-D9E827F1CAAA}" type="slidenum">
              <a:rPr lang="en-US" smtClean="0"/>
              <a:t>‹#›</a:t>
            </a:fld>
            <a:endParaRPr lang="en-US"/>
          </a:p>
        </p:txBody>
      </p:sp>
    </p:spTree>
    <p:extLst>
      <p:ext uri="{BB962C8B-B14F-4D97-AF65-F5344CB8AC3E}">
        <p14:creationId xmlns:p14="http://schemas.microsoft.com/office/powerpoint/2010/main" val="3354445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0287" y="2587570"/>
            <a:ext cx="2907229" cy="61674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63022" y="2587570"/>
            <a:ext cx="2907229" cy="61674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B7DC72-D4E1-084B-A303-199265BDABAB}"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F50A3-0B73-A24A-9119-D9E827F1CAAA}" type="slidenum">
              <a:rPr lang="en-US" smtClean="0"/>
              <a:t>‹#›</a:t>
            </a:fld>
            <a:endParaRPr lang="en-US"/>
          </a:p>
        </p:txBody>
      </p:sp>
    </p:spTree>
    <p:extLst>
      <p:ext uri="{BB962C8B-B14F-4D97-AF65-F5344CB8AC3E}">
        <p14:creationId xmlns:p14="http://schemas.microsoft.com/office/powerpoint/2010/main" val="144166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1178" y="517516"/>
            <a:ext cx="5899964" cy="1878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1179" y="2382815"/>
            <a:ext cx="2893868" cy="1167781"/>
          </a:xfrm>
        </p:spPr>
        <p:txBody>
          <a:bodyPr anchor="b"/>
          <a:lstStyle>
            <a:lvl1pPr marL="0" indent="0">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en-US"/>
              <a:t>Edit Master text styles</a:t>
            </a:r>
          </a:p>
        </p:txBody>
      </p:sp>
      <p:sp>
        <p:nvSpPr>
          <p:cNvPr id="4" name="Content Placeholder 3"/>
          <p:cNvSpPr>
            <a:spLocks noGrp="1"/>
          </p:cNvSpPr>
          <p:nvPr>
            <p:ph sz="half" idx="2"/>
          </p:nvPr>
        </p:nvSpPr>
        <p:spPr>
          <a:xfrm>
            <a:off x="471179" y="3550596"/>
            <a:ext cx="2893868" cy="5222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63023" y="2382815"/>
            <a:ext cx="2908120" cy="1167781"/>
          </a:xfrm>
        </p:spPr>
        <p:txBody>
          <a:bodyPr anchor="b"/>
          <a:lstStyle>
            <a:lvl1pPr marL="0" indent="0">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en-US"/>
              <a:t>Edit Master text styles</a:t>
            </a:r>
          </a:p>
        </p:txBody>
      </p:sp>
      <p:sp>
        <p:nvSpPr>
          <p:cNvPr id="6" name="Content Placeholder 5"/>
          <p:cNvSpPr>
            <a:spLocks noGrp="1"/>
          </p:cNvSpPr>
          <p:nvPr>
            <p:ph sz="quarter" idx="4"/>
          </p:nvPr>
        </p:nvSpPr>
        <p:spPr>
          <a:xfrm>
            <a:off x="3463023" y="3550596"/>
            <a:ext cx="2908120" cy="5222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B7DC72-D4E1-084B-A303-199265BDABAB}" type="datetimeFigureOut">
              <a:rPr lang="en-US" smtClean="0"/>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F50A3-0B73-A24A-9119-D9E827F1CAAA}" type="slidenum">
              <a:rPr lang="en-US" smtClean="0"/>
              <a:t>‹#›</a:t>
            </a:fld>
            <a:endParaRPr lang="en-US"/>
          </a:p>
        </p:txBody>
      </p:sp>
    </p:spTree>
    <p:extLst>
      <p:ext uri="{BB962C8B-B14F-4D97-AF65-F5344CB8AC3E}">
        <p14:creationId xmlns:p14="http://schemas.microsoft.com/office/powerpoint/2010/main" val="1013033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B7DC72-D4E1-084B-A303-199265BDABAB}" type="datetimeFigureOut">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F50A3-0B73-A24A-9119-D9E827F1CAAA}" type="slidenum">
              <a:rPr lang="en-US" smtClean="0"/>
              <a:t>‹#›</a:t>
            </a:fld>
            <a:endParaRPr lang="en-US"/>
          </a:p>
        </p:txBody>
      </p:sp>
    </p:spTree>
    <p:extLst>
      <p:ext uri="{BB962C8B-B14F-4D97-AF65-F5344CB8AC3E}">
        <p14:creationId xmlns:p14="http://schemas.microsoft.com/office/powerpoint/2010/main" val="2914434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7DC72-D4E1-084B-A303-199265BDABAB}" type="datetimeFigureOut">
              <a:rPr lang="en-US" smtClean="0"/>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F50A3-0B73-A24A-9119-D9E827F1CAAA}" type="slidenum">
              <a:rPr lang="en-US" smtClean="0"/>
              <a:t>‹#›</a:t>
            </a:fld>
            <a:endParaRPr lang="en-US"/>
          </a:p>
        </p:txBody>
      </p:sp>
    </p:spTree>
    <p:extLst>
      <p:ext uri="{BB962C8B-B14F-4D97-AF65-F5344CB8AC3E}">
        <p14:creationId xmlns:p14="http://schemas.microsoft.com/office/powerpoint/2010/main" val="87036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1178" y="648018"/>
            <a:ext cx="2206252" cy="2268061"/>
          </a:xfrm>
        </p:spPr>
        <p:txBody>
          <a:bodyPr anchor="b"/>
          <a:lstStyle>
            <a:lvl1pPr>
              <a:defRPr sz="2394"/>
            </a:lvl1pPr>
          </a:lstStyle>
          <a:p>
            <a:r>
              <a:rPr lang="en-US"/>
              <a:t>Click to edit Master title style</a:t>
            </a:r>
            <a:endParaRPr lang="en-US" dirty="0"/>
          </a:p>
        </p:txBody>
      </p:sp>
      <p:sp>
        <p:nvSpPr>
          <p:cNvPr id="3" name="Content Placeholder 2"/>
          <p:cNvSpPr>
            <a:spLocks noGrp="1"/>
          </p:cNvSpPr>
          <p:nvPr>
            <p:ph idx="1"/>
          </p:nvPr>
        </p:nvSpPr>
        <p:spPr>
          <a:xfrm>
            <a:off x="2908120" y="1399540"/>
            <a:ext cx="3463022" cy="6907687"/>
          </a:xfrm>
        </p:spPr>
        <p:txBody>
          <a:bodyPr/>
          <a:lstStyle>
            <a:lvl1pPr>
              <a:defRPr sz="2394"/>
            </a:lvl1pPr>
            <a:lvl2pPr>
              <a:defRPr sz="2095"/>
            </a:lvl2pPr>
            <a:lvl3pPr>
              <a:defRPr sz="1795"/>
            </a:lvl3pPr>
            <a:lvl4pPr>
              <a:defRPr sz="1496"/>
            </a:lvl4pPr>
            <a:lvl5pPr>
              <a:defRPr sz="1496"/>
            </a:lvl5pPr>
            <a:lvl6pPr>
              <a:defRPr sz="1496"/>
            </a:lvl6pPr>
            <a:lvl7pPr>
              <a:defRPr sz="1496"/>
            </a:lvl7pPr>
            <a:lvl8pPr>
              <a:defRPr sz="1496"/>
            </a:lvl8pPr>
            <a:lvl9pPr>
              <a:defRPr sz="149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1178" y="2916079"/>
            <a:ext cx="2206252" cy="5402397"/>
          </a:xfrm>
        </p:spPr>
        <p:txBody>
          <a:bodyPr/>
          <a:lstStyle>
            <a:lvl1pPr marL="0" indent="0">
              <a:buNone/>
              <a:defRPr sz="1197"/>
            </a:lvl1pPr>
            <a:lvl2pPr marL="342031" indent="0">
              <a:buNone/>
              <a:defRPr sz="1047"/>
            </a:lvl2pPr>
            <a:lvl3pPr marL="684063" indent="0">
              <a:buNone/>
              <a:defRPr sz="898"/>
            </a:lvl3pPr>
            <a:lvl4pPr marL="1026094" indent="0">
              <a:buNone/>
              <a:defRPr sz="748"/>
            </a:lvl4pPr>
            <a:lvl5pPr marL="1368125" indent="0">
              <a:buNone/>
              <a:defRPr sz="748"/>
            </a:lvl5pPr>
            <a:lvl6pPr marL="1710157" indent="0">
              <a:buNone/>
              <a:defRPr sz="748"/>
            </a:lvl6pPr>
            <a:lvl7pPr marL="2052188" indent="0">
              <a:buNone/>
              <a:defRPr sz="748"/>
            </a:lvl7pPr>
            <a:lvl8pPr marL="2394219" indent="0">
              <a:buNone/>
              <a:defRPr sz="748"/>
            </a:lvl8pPr>
            <a:lvl9pPr marL="2736251" indent="0">
              <a:buNone/>
              <a:defRPr sz="748"/>
            </a:lvl9pPr>
          </a:lstStyle>
          <a:p>
            <a:pPr lvl="0"/>
            <a:r>
              <a:rPr lang="en-US"/>
              <a:t>Edit Master text styles</a:t>
            </a:r>
          </a:p>
        </p:txBody>
      </p:sp>
      <p:sp>
        <p:nvSpPr>
          <p:cNvPr id="5" name="Date Placeholder 4"/>
          <p:cNvSpPr>
            <a:spLocks noGrp="1"/>
          </p:cNvSpPr>
          <p:nvPr>
            <p:ph type="dt" sz="half" idx="10"/>
          </p:nvPr>
        </p:nvSpPr>
        <p:spPr/>
        <p:txBody>
          <a:bodyPr/>
          <a:lstStyle/>
          <a:p>
            <a:fld id="{88B7DC72-D4E1-084B-A303-199265BDABAB}"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F50A3-0B73-A24A-9119-D9E827F1CAAA}" type="slidenum">
              <a:rPr lang="en-US" smtClean="0"/>
              <a:t>‹#›</a:t>
            </a:fld>
            <a:endParaRPr lang="en-US"/>
          </a:p>
        </p:txBody>
      </p:sp>
    </p:spTree>
    <p:extLst>
      <p:ext uri="{BB962C8B-B14F-4D97-AF65-F5344CB8AC3E}">
        <p14:creationId xmlns:p14="http://schemas.microsoft.com/office/powerpoint/2010/main" val="389953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1178" y="648018"/>
            <a:ext cx="2206252" cy="2268061"/>
          </a:xfrm>
        </p:spPr>
        <p:txBody>
          <a:bodyPr anchor="b"/>
          <a:lstStyle>
            <a:lvl1pPr>
              <a:defRPr sz="2394"/>
            </a:lvl1pPr>
          </a:lstStyle>
          <a:p>
            <a:r>
              <a:rPr lang="en-US"/>
              <a:t>Click to edit Master title style</a:t>
            </a:r>
            <a:endParaRPr lang="en-US" dirty="0"/>
          </a:p>
        </p:txBody>
      </p:sp>
      <p:sp>
        <p:nvSpPr>
          <p:cNvPr id="3" name="Picture Placeholder 2"/>
          <p:cNvSpPr>
            <a:spLocks noGrp="1" noChangeAspect="1"/>
          </p:cNvSpPr>
          <p:nvPr>
            <p:ph type="pic" idx="1"/>
          </p:nvPr>
        </p:nvSpPr>
        <p:spPr>
          <a:xfrm>
            <a:off x="2908120" y="1399540"/>
            <a:ext cx="3463022" cy="6907687"/>
          </a:xfrm>
        </p:spPr>
        <p:txBody>
          <a:bodyPr anchor="t"/>
          <a:lstStyle>
            <a:lvl1pPr marL="0" indent="0">
              <a:buNone/>
              <a:defRPr sz="2394"/>
            </a:lvl1pPr>
            <a:lvl2pPr marL="342031" indent="0">
              <a:buNone/>
              <a:defRPr sz="2095"/>
            </a:lvl2pPr>
            <a:lvl3pPr marL="684063" indent="0">
              <a:buNone/>
              <a:defRPr sz="1795"/>
            </a:lvl3pPr>
            <a:lvl4pPr marL="1026094" indent="0">
              <a:buNone/>
              <a:defRPr sz="1496"/>
            </a:lvl4pPr>
            <a:lvl5pPr marL="1368125" indent="0">
              <a:buNone/>
              <a:defRPr sz="1496"/>
            </a:lvl5pPr>
            <a:lvl6pPr marL="1710157" indent="0">
              <a:buNone/>
              <a:defRPr sz="1496"/>
            </a:lvl6pPr>
            <a:lvl7pPr marL="2052188" indent="0">
              <a:buNone/>
              <a:defRPr sz="1496"/>
            </a:lvl7pPr>
            <a:lvl8pPr marL="2394219" indent="0">
              <a:buNone/>
              <a:defRPr sz="1496"/>
            </a:lvl8pPr>
            <a:lvl9pPr marL="2736251" indent="0">
              <a:buNone/>
              <a:defRPr sz="1496"/>
            </a:lvl9pPr>
          </a:lstStyle>
          <a:p>
            <a:r>
              <a:rPr lang="en-US"/>
              <a:t>Click icon to add picture</a:t>
            </a:r>
            <a:endParaRPr lang="en-US" dirty="0"/>
          </a:p>
        </p:txBody>
      </p:sp>
      <p:sp>
        <p:nvSpPr>
          <p:cNvPr id="4" name="Text Placeholder 3"/>
          <p:cNvSpPr>
            <a:spLocks noGrp="1"/>
          </p:cNvSpPr>
          <p:nvPr>
            <p:ph type="body" sz="half" idx="2"/>
          </p:nvPr>
        </p:nvSpPr>
        <p:spPr>
          <a:xfrm>
            <a:off x="471178" y="2916079"/>
            <a:ext cx="2206252" cy="5402397"/>
          </a:xfrm>
        </p:spPr>
        <p:txBody>
          <a:bodyPr/>
          <a:lstStyle>
            <a:lvl1pPr marL="0" indent="0">
              <a:buNone/>
              <a:defRPr sz="1197"/>
            </a:lvl1pPr>
            <a:lvl2pPr marL="342031" indent="0">
              <a:buNone/>
              <a:defRPr sz="1047"/>
            </a:lvl2pPr>
            <a:lvl3pPr marL="684063" indent="0">
              <a:buNone/>
              <a:defRPr sz="898"/>
            </a:lvl3pPr>
            <a:lvl4pPr marL="1026094" indent="0">
              <a:buNone/>
              <a:defRPr sz="748"/>
            </a:lvl4pPr>
            <a:lvl5pPr marL="1368125" indent="0">
              <a:buNone/>
              <a:defRPr sz="748"/>
            </a:lvl5pPr>
            <a:lvl6pPr marL="1710157" indent="0">
              <a:buNone/>
              <a:defRPr sz="748"/>
            </a:lvl6pPr>
            <a:lvl7pPr marL="2052188" indent="0">
              <a:buNone/>
              <a:defRPr sz="748"/>
            </a:lvl7pPr>
            <a:lvl8pPr marL="2394219" indent="0">
              <a:buNone/>
              <a:defRPr sz="748"/>
            </a:lvl8pPr>
            <a:lvl9pPr marL="2736251" indent="0">
              <a:buNone/>
              <a:defRPr sz="748"/>
            </a:lvl9pPr>
          </a:lstStyle>
          <a:p>
            <a:pPr lvl="0"/>
            <a:r>
              <a:rPr lang="en-US"/>
              <a:t>Edit Master text styles</a:t>
            </a:r>
          </a:p>
        </p:txBody>
      </p:sp>
      <p:sp>
        <p:nvSpPr>
          <p:cNvPr id="5" name="Date Placeholder 4"/>
          <p:cNvSpPr>
            <a:spLocks noGrp="1"/>
          </p:cNvSpPr>
          <p:nvPr>
            <p:ph type="dt" sz="half" idx="10"/>
          </p:nvPr>
        </p:nvSpPr>
        <p:spPr/>
        <p:txBody>
          <a:bodyPr/>
          <a:lstStyle/>
          <a:p>
            <a:fld id="{88B7DC72-D4E1-084B-A303-199265BDABAB}"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F50A3-0B73-A24A-9119-D9E827F1CAAA}" type="slidenum">
              <a:rPr lang="en-US" smtClean="0"/>
              <a:t>‹#›</a:t>
            </a:fld>
            <a:endParaRPr lang="en-US"/>
          </a:p>
        </p:txBody>
      </p:sp>
    </p:spTree>
    <p:extLst>
      <p:ext uri="{BB962C8B-B14F-4D97-AF65-F5344CB8AC3E}">
        <p14:creationId xmlns:p14="http://schemas.microsoft.com/office/powerpoint/2010/main" val="375343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0287" y="517516"/>
            <a:ext cx="5899964" cy="1878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0287" y="2587570"/>
            <a:ext cx="5899964" cy="61674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0287" y="9009246"/>
            <a:ext cx="1539121" cy="517514"/>
          </a:xfrm>
          <a:prstGeom prst="rect">
            <a:avLst/>
          </a:prstGeom>
        </p:spPr>
        <p:txBody>
          <a:bodyPr vert="horz" lIns="91440" tIns="45720" rIns="91440" bIns="45720" rtlCol="0" anchor="ctr"/>
          <a:lstStyle>
            <a:lvl1pPr algn="l">
              <a:defRPr sz="898">
                <a:solidFill>
                  <a:schemeClr val="tx1">
                    <a:tint val="75000"/>
                  </a:schemeClr>
                </a:solidFill>
              </a:defRPr>
            </a:lvl1pPr>
          </a:lstStyle>
          <a:p>
            <a:fld id="{88B7DC72-D4E1-084B-A303-199265BDABAB}" type="datetimeFigureOut">
              <a:rPr lang="en-US" smtClean="0"/>
              <a:t>5/1/2019</a:t>
            </a:fld>
            <a:endParaRPr lang="en-US"/>
          </a:p>
        </p:txBody>
      </p:sp>
      <p:sp>
        <p:nvSpPr>
          <p:cNvPr id="5" name="Footer Placeholder 4"/>
          <p:cNvSpPr>
            <a:spLocks noGrp="1"/>
          </p:cNvSpPr>
          <p:nvPr>
            <p:ph type="ftr" sz="quarter" idx="3"/>
          </p:nvPr>
        </p:nvSpPr>
        <p:spPr>
          <a:xfrm>
            <a:off x="2265928" y="9009246"/>
            <a:ext cx="2308682" cy="517514"/>
          </a:xfrm>
          <a:prstGeom prst="rect">
            <a:avLst/>
          </a:prstGeom>
        </p:spPr>
        <p:txBody>
          <a:bodyPr vert="horz" lIns="91440" tIns="45720" rIns="91440" bIns="45720" rtlCol="0" anchor="ctr"/>
          <a:lstStyle>
            <a:lvl1pPr algn="ctr">
              <a:defRPr sz="89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31130" y="9009246"/>
            <a:ext cx="1539121" cy="517514"/>
          </a:xfrm>
          <a:prstGeom prst="rect">
            <a:avLst/>
          </a:prstGeom>
        </p:spPr>
        <p:txBody>
          <a:bodyPr vert="horz" lIns="91440" tIns="45720" rIns="91440" bIns="45720" rtlCol="0" anchor="ctr"/>
          <a:lstStyle>
            <a:lvl1pPr algn="r">
              <a:defRPr sz="898">
                <a:solidFill>
                  <a:schemeClr val="tx1">
                    <a:tint val="75000"/>
                  </a:schemeClr>
                </a:solidFill>
              </a:defRPr>
            </a:lvl1pPr>
          </a:lstStyle>
          <a:p>
            <a:fld id="{449F50A3-0B73-A24A-9119-D9E827F1CAAA}" type="slidenum">
              <a:rPr lang="en-US" smtClean="0"/>
              <a:t>‹#›</a:t>
            </a:fld>
            <a:endParaRPr lang="en-US"/>
          </a:p>
        </p:txBody>
      </p:sp>
    </p:spTree>
    <p:extLst>
      <p:ext uri="{BB962C8B-B14F-4D97-AF65-F5344CB8AC3E}">
        <p14:creationId xmlns:p14="http://schemas.microsoft.com/office/powerpoint/2010/main" val="135396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4063" rtl="0" eaLnBrk="1" latinLnBrk="0" hangingPunct="1">
        <a:lnSpc>
          <a:spcPct val="90000"/>
        </a:lnSpc>
        <a:spcBef>
          <a:spcPct val="0"/>
        </a:spcBef>
        <a:buNone/>
        <a:defRPr sz="3292" kern="1200">
          <a:solidFill>
            <a:schemeClr val="tx1"/>
          </a:solidFill>
          <a:latin typeface="+mj-lt"/>
          <a:ea typeface="+mj-ea"/>
          <a:cs typeface="+mj-cs"/>
        </a:defRPr>
      </a:lvl1pPr>
    </p:titleStyle>
    <p:bodyStyle>
      <a:lvl1pPr marL="171016" indent="-171016" algn="l" defTabSz="684063" rtl="0" eaLnBrk="1" latinLnBrk="0" hangingPunct="1">
        <a:lnSpc>
          <a:spcPct val="90000"/>
        </a:lnSpc>
        <a:spcBef>
          <a:spcPts val="748"/>
        </a:spcBef>
        <a:buFont typeface="Arial" panose="020B0604020202020204" pitchFamily="34" charset="0"/>
        <a:buChar char="•"/>
        <a:defRPr sz="2095" kern="1200">
          <a:solidFill>
            <a:schemeClr val="tx1"/>
          </a:solidFill>
          <a:latin typeface="+mn-lt"/>
          <a:ea typeface="+mn-ea"/>
          <a:cs typeface="+mn-cs"/>
        </a:defRPr>
      </a:lvl1pPr>
      <a:lvl2pPr marL="513047" indent="-171016" algn="l" defTabSz="684063" rtl="0" eaLnBrk="1" latinLnBrk="0" hangingPunct="1">
        <a:lnSpc>
          <a:spcPct val="90000"/>
        </a:lnSpc>
        <a:spcBef>
          <a:spcPts val="374"/>
        </a:spcBef>
        <a:buFont typeface="Arial" panose="020B0604020202020204" pitchFamily="34" charset="0"/>
        <a:buChar char="•"/>
        <a:defRPr sz="1795" kern="1200">
          <a:solidFill>
            <a:schemeClr val="tx1"/>
          </a:solidFill>
          <a:latin typeface="+mn-lt"/>
          <a:ea typeface="+mn-ea"/>
          <a:cs typeface="+mn-cs"/>
        </a:defRPr>
      </a:lvl2pPr>
      <a:lvl3pPr marL="855078" indent="-171016" algn="l" defTabSz="684063" rtl="0" eaLnBrk="1" latinLnBrk="0" hangingPunct="1">
        <a:lnSpc>
          <a:spcPct val="90000"/>
        </a:lnSpc>
        <a:spcBef>
          <a:spcPts val="374"/>
        </a:spcBef>
        <a:buFont typeface="Arial" panose="020B0604020202020204" pitchFamily="34" charset="0"/>
        <a:buChar char="•"/>
        <a:defRPr sz="1496" kern="1200">
          <a:solidFill>
            <a:schemeClr val="tx1"/>
          </a:solidFill>
          <a:latin typeface="+mn-lt"/>
          <a:ea typeface="+mn-ea"/>
          <a:cs typeface="+mn-cs"/>
        </a:defRPr>
      </a:lvl3pPr>
      <a:lvl4pPr marL="1197110"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4pPr>
      <a:lvl5pPr marL="1539141"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5pPr>
      <a:lvl6pPr marL="1881172"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6pPr>
      <a:lvl7pPr marL="2223204"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7pPr>
      <a:lvl8pPr marL="2565235"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8pPr>
      <a:lvl9pPr marL="2907266"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9pPr>
    </p:bodyStyle>
    <p:otherStyle>
      <a:defPPr>
        <a:defRPr lang="en-US"/>
      </a:defPPr>
      <a:lvl1pPr marL="0" algn="l" defTabSz="684063" rtl="0" eaLnBrk="1" latinLnBrk="0" hangingPunct="1">
        <a:defRPr sz="1347" kern="1200">
          <a:solidFill>
            <a:schemeClr val="tx1"/>
          </a:solidFill>
          <a:latin typeface="+mn-lt"/>
          <a:ea typeface="+mn-ea"/>
          <a:cs typeface="+mn-cs"/>
        </a:defRPr>
      </a:lvl1pPr>
      <a:lvl2pPr marL="342031" algn="l" defTabSz="684063" rtl="0" eaLnBrk="1" latinLnBrk="0" hangingPunct="1">
        <a:defRPr sz="1347" kern="1200">
          <a:solidFill>
            <a:schemeClr val="tx1"/>
          </a:solidFill>
          <a:latin typeface="+mn-lt"/>
          <a:ea typeface="+mn-ea"/>
          <a:cs typeface="+mn-cs"/>
        </a:defRPr>
      </a:lvl2pPr>
      <a:lvl3pPr marL="684063" algn="l" defTabSz="684063" rtl="0" eaLnBrk="1" latinLnBrk="0" hangingPunct="1">
        <a:defRPr sz="1347" kern="1200">
          <a:solidFill>
            <a:schemeClr val="tx1"/>
          </a:solidFill>
          <a:latin typeface="+mn-lt"/>
          <a:ea typeface="+mn-ea"/>
          <a:cs typeface="+mn-cs"/>
        </a:defRPr>
      </a:lvl3pPr>
      <a:lvl4pPr marL="1026094" algn="l" defTabSz="684063" rtl="0" eaLnBrk="1" latinLnBrk="0" hangingPunct="1">
        <a:defRPr sz="1347" kern="1200">
          <a:solidFill>
            <a:schemeClr val="tx1"/>
          </a:solidFill>
          <a:latin typeface="+mn-lt"/>
          <a:ea typeface="+mn-ea"/>
          <a:cs typeface="+mn-cs"/>
        </a:defRPr>
      </a:lvl4pPr>
      <a:lvl5pPr marL="1368125" algn="l" defTabSz="684063" rtl="0" eaLnBrk="1" latinLnBrk="0" hangingPunct="1">
        <a:defRPr sz="1347" kern="1200">
          <a:solidFill>
            <a:schemeClr val="tx1"/>
          </a:solidFill>
          <a:latin typeface="+mn-lt"/>
          <a:ea typeface="+mn-ea"/>
          <a:cs typeface="+mn-cs"/>
        </a:defRPr>
      </a:lvl5pPr>
      <a:lvl6pPr marL="1710157" algn="l" defTabSz="684063" rtl="0" eaLnBrk="1" latinLnBrk="0" hangingPunct="1">
        <a:defRPr sz="1347" kern="1200">
          <a:solidFill>
            <a:schemeClr val="tx1"/>
          </a:solidFill>
          <a:latin typeface="+mn-lt"/>
          <a:ea typeface="+mn-ea"/>
          <a:cs typeface="+mn-cs"/>
        </a:defRPr>
      </a:lvl6pPr>
      <a:lvl7pPr marL="2052188" algn="l" defTabSz="684063" rtl="0" eaLnBrk="1" latinLnBrk="0" hangingPunct="1">
        <a:defRPr sz="1347" kern="1200">
          <a:solidFill>
            <a:schemeClr val="tx1"/>
          </a:solidFill>
          <a:latin typeface="+mn-lt"/>
          <a:ea typeface="+mn-ea"/>
          <a:cs typeface="+mn-cs"/>
        </a:defRPr>
      </a:lvl7pPr>
      <a:lvl8pPr marL="2394219" algn="l" defTabSz="684063" rtl="0" eaLnBrk="1" latinLnBrk="0" hangingPunct="1">
        <a:defRPr sz="1347" kern="1200">
          <a:solidFill>
            <a:schemeClr val="tx1"/>
          </a:solidFill>
          <a:latin typeface="+mn-lt"/>
          <a:ea typeface="+mn-ea"/>
          <a:cs typeface="+mn-cs"/>
        </a:defRPr>
      </a:lvl8pPr>
      <a:lvl9pPr marL="2736251" algn="l" defTabSz="684063" rtl="0" eaLnBrk="1" latinLnBrk="0" hangingPunct="1">
        <a:defRPr sz="13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558EFF-2F3A-6D49-B9DD-80734DD6F9CB}"/>
              </a:ext>
            </a:extLst>
          </p:cNvPr>
          <p:cNvSpPr txBox="1"/>
          <p:nvPr/>
        </p:nvSpPr>
        <p:spPr>
          <a:xfrm>
            <a:off x="57870" y="70783"/>
            <a:ext cx="8556608" cy="492443"/>
          </a:xfrm>
          <a:prstGeom prst="rect">
            <a:avLst/>
          </a:prstGeom>
          <a:noFill/>
        </p:spPr>
        <p:txBody>
          <a:bodyPr wrap="square" rtlCol="0">
            <a:spAutoFit/>
          </a:bodyPr>
          <a:lstStyle/>
          <a:p>
            <a:r>
              <a:rPr lang="en-US" sz="2600" dirty="0">
                <a:solidFill>
                  <a:srgbClr val="2B8575"/>
                </a:solidFill>
              </a:rPr>
              <a:t>Women in Conservation Leadership Network</a:t>
            </a:r>
          </a:p>
        </p:txBody>
      </p:sp>
      <p:sp>
        <p:nvSpPr>
          <p:cNvPr id="5" name="TextBox 4">
            <a:extLst>
              <a:ext uri="{FF2B5EF4-FFF2-40B4-BE49-F238E27FC236}">
                <a16:creationId xmlns:a16="http://schemas.microsoft.com/office/drawing/2014/main" id="{3F3A4EDF-15BF-AA4C-B23A-84BF6687A0B8}"/>
              </a:ext>
            </a:extLst>
          </p:cNvPr>
          <p:cNvSpPr txBox="1"/>
          <p:nvPr/>
        </p:nvSpPr>
        <p:spPr>
          <a:xfrm>
            <a:off x="72143" y="410664"/>
            <a:ext cx="3950790" cy="307777"/>
          </a:xfrm>
          <a:prstGeom prst="rect">
            <a:avLst/>
          </a:prstGeom>
          <a:noFill/>
        </p:spPr>
        <p:txBody>
          <a:bodyPr wrap="square" rtlCol="0">
            <a:spAutoFit/>
          </a:bodyPr>
          <a:lstStyle/>
          <a:p>
            <a:r>
              <a:rPr lang="en-US" sz="1400" dirty="0">
                <a:solidFill>
                  <a:srgbClr val="10AB7D"/>
                </a:solidFill>
              </a:rPr>
              <a:t>Working for gender equality in conservation</a:t>
            </a:r>
          </a:p>
        </p:txBody>
      </p:sp>
      <p:sp>
        <p:nvSpPr>
          <p:cNvPr id="11" name="Rectangle 10">
            <a:extLst>
              <a:ext uri="{FF2B5EF4-FFF2-40B4-BE49-F238E27FC236}">
                <a16:creationId xmlns:a16="http://schemas.microsoft.com/office/drawing/2014/main" id="{A786677D-7A1D-924B-B5FF-EC4528FA3D6C}"/>
              </a:ext>
            </a:extLst>
          </p:cNvPr>
          <p:cNvSpPr/>
          <p:nvPr/>
        </p:nvSpPr>
        <p:spPr>
          <a:xfrm>
            <a:off x="2989384" y="826460"/>
            <a:ext cx="3748397" cy="2229296"/>
          </a:xfrm>
          <a:prstGeom prst="rect">
            <a:avLst/>
          </a:prstGeom>
          <a:noFill/>
          <a:ln>
            <a:solidFill>
              <a:srgbClr val="2B857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4" tIns="64802" rIns="129604" bIns="64802" numCol="1" spcCol="0" rtlCol="0" fromWordArt="0" anchor="ctr" anchorCtr="0" forceAA="0" compatLnSpc="1">
            <a:prstTxWarp prst="textNoShape">
              <a:avLst/>
            </a:prstTxWarp>
            <a:noAutofit/>
          </a:bodyPr>
          <a:lstStyle/>
          <a:p>
            <a:endParaRPr lang="en-GB" sz="1200" dirty="0">
              <a:solidFill>
                <a:srgbClr val="2B8575"/>
              </a:solidFill>
            </a:endParaRPr>
          </a:p>
        </p:txBody>
      </p:sp>
      <p:sp>
        <p:nvSpPr>
          <p:cNvPr id="13" name="Rectangle 12">
            <a:extLst>
              <a:ext uri="{FF2B5EF4-FFF2-40B4-BE49-F238E27FC236}">
                <a16:creationId xmlns:a16="http://schemas.microsoft.com/office/drawing/2014/main" id="{3C9B3ECB-B3D7-334D-AAEE-E84BD45A04C6}"/>
              </a:ext>
            </a:extLst>
          </p:cNvPr>
          <p:cNvSpPr/>
          <p:nvPr/>
        </p:nvSpPr>
        <p:spPr>
          <a:xfrm>
            <a:off x="102756" y="3204953"/>
            <a:ext cx="6629785" cy="2016503"/>
          </a:xfrm>
          <a:prstGeom prst="rect">
            <a:avLst/>
          </a:prstGeom>
          <a:noFill/>
          <a:ln>
            <a:solidFill>
              <a:srgbClr val="2B857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4" tIns="64802" rIns="129604" bIns="64802" numCol="1" spcCol="0" rtlCol="0" fromWordArt="0" anchor="ctr" anchorCtr="0" forceAA="0" compatLnSpc="1">
            <a:prstTxWarp prst="textNoShape">
              <a:avLst/>
            </a:prstTxWarp>
            <a:noAutofit/>
          </a:bodyPr>
          <a:lstStyle/>
          <a:p>
            <a:pPr>
              <a:lnSpc>
                <a:spcPct val="107000"/>
              </a:lnSpc>
              <a:spcAft>
                <a:spcPts val="800"/>
              </a:spcAft>
            </a:pPr>
            <a:endParaRPr lang="en-GB" sz="1200" dirty="0">
              <a:solidFill>
                <a:srgbClr val="2B8575"/>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solidFill>
                <a:srgbClr val="2B8575"/>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solidFill>
                <a:srgbClr val="2B8575"/>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solidFill>
                <a:srgbClr val="2B8575"/>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FCCD9441-A47C-7942-9D94-8980C655F505}"/>
              </a:ext>
            </a:extLst>
          </p:cNvPr>
          <p:cNvSpPr/>
          <p:nvPr/>
        </p:nvSpPr>
        <p:spPr>
          <a:xfrm>
            <a:off x="228526" y="4128060"/>
            <a:ext cx="1120332" cy="948742"/>
          </a:xfrm>
          <a:prstGeom prst="rect">
            <a:avLst/>
          </a:prstGeom>
          <a:solidFill>
            <a:srgbClr val="8FB4AC"/>
          </a:solidFill>
          <a:ln>
            <a:solidFill>
              <a:srgbClr val="2B8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Professional culture that is inclusive – with women’s voices heard </a:t>
            </a:r>
            <a:endParaRPr lang="en-US" sz="1100" dirty="0"/>
          </a:p>
        </p:txBody>
      </p:sp>
      <p:sp>
        <p:nvSpPr>
          <p:cNvPr id="15" name="Rectangle 14">
            <a:extLst>
              <a:ext uri="{FF2B5EF4-FFF2-40B4-BE49-F238E27FC236}">
                <a16:creationId xmlns:a16="http://schemas.microsoft.com/office/drawing/2014/main" id="{6D0F333C-3209-BC44-AFA9-F6441B8B6AE2}"/>
              </a:ext>
            </a:extLst>
          </p:cNvPr>
          <p:cNvSpPr/>
          <p:nvPr/>
        </p:nvSpPr>
        <p:spPr>
          <a:xfrm>
            <a:off x="1544315" y="4128060"/>
            <a:ext cx="1120331" cy="948742"/>
          </a:xfrm>
          <a:prstGeom prst="rect">
            <a:avLst/>
          </a:prstGeom>
          <a:solidFill>
            <a:srgbClr val="8FB4AC"/>
          </a:solidFill>
          <a:ln>
            <a:solidFill>
              <a:srgbClr val="2B8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100" dirty="0"/>
              <a:t>Broader interpretation of leadership – that recognises differences</a:t>
            </a:r>
          </a:p>
        </p:txBody>
      </p:sp>
      <p:sp>
        <p:nvSpPr>
          <p:cNvPr id="16" name="Rectangle 15">
            <a:extLst>
              <a:ext uri="{FF2B5EF4-FFF2-40B4-BE49-F238E27FC236}">
                <a16:creationId xmlns:a16="http://schemas.microsoft.com/office/drawing/2014/main" id="{80B1C487-2872-3A43-8EA4-CAC9450A4A61}"/>
              </a:ext>
            </a:extLst>
          </p:cNvPr>
          <p:cNvSpPr/>
          <p:nvPr/>
        </p:nvSpPr>
        <p:spPr>
          <a:xfrm>
            <a:off x="4175891" y="4128060"/>
            <a:ext cx="1120331" cy="948742"/>
          </a:xfrm>
          <a:prstGeom prst="rect">
            <a:avLst/>
          </a:prstGeom>
          <a:solidFill>
            <a:srgbClr val="8FB4AC"/>
          </a:solidFill>
          <a:ln>
            <a:solidFill>
              <a:srgbClr val="2B8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100" dirty="0"/>
              <a:t>Women equipped with leadership skills</a:t>
            </a:r>
          </a:p>
        </p:txBody>
      </p:sp>
      <p:sp>
        <p:nvSpPr>
          <p:cNvPr id="17" name="Rectangle 16">
            <a:extLst>
              <a:ext uri="{FF2B5EF4-FFF2-40B4-BE49-F238E27FC236}">
                <a16:creationId xmlns:a16="http://schemas.microsoft.com/office/drawing/2014/main" id="{5BCEF041-8E87-FF46-B701-996A70D0CA05}"/>
              </a:ext>
            </a:extLst>
          </p:cNvPr>
          <p:cNvSpPr/>
          <p:nvPr/>
        </p:nvSpPr>
        <p:spPr>
          <a:xfrm>
            <a:off x="5491680" y="4128060"/>
            <a:ext cx="1120332" cy="948740"/>
          </a:xfrm>
          <a:prstGeom prst="rect">
            <a:avLst/>
          </a:prstGeom>
          <a:solidFill>
            <a:srgbClr val="8FB4AC"/>
          </a:solidFill>
          <a:ln>
            <a:solidFill>
              <a:srgbClr val="2B8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100" dirty="0"/>
              <a:t>Women positive and confident in progressing their careers</a:t>
            </a:r>
          </a:p>
        </p:txBody>
      </p:sp>
      <p:sp>
        <p:nvSpPr>
          <p:cNvPr id="18" name="Rectangle 17">
            <a:extLst>
              <a:ext uri="{FF2B5EF4-FFF2-40B4-BE49-F238E27FC236}">
                <a16:creationId xmlns:a16="http://schemas.microsoft.com/office/drawing/2014/main" id="{ADC1796F-65CE-844D-A343-36064858800F}"/>
              </a:ext>
            </a:extLst>
          </p:cNvPr>
          <p:cNvSpPr/>
          <p:nvPr/>
        </p:nvSpPr>
        <p:spPr>
          <a:xfrm>
            <a:off x="2860103" y="4128060"/>
            <a:ext cx="1120331" cy="948742"/>
          </a:xfrm>
          <a:prstGeom prst="rect">
            <a:avLst/>
          </a:prstGeom>
          <a:solidFill>
            <a:srgbClr val="8FB4AC"/>
          </a:solidFill>
          <a:ln>
            <a:solidFill>
              <a:srgbClr val="2B8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100" dirty="0"/>
              <a:t>Progression and promotion strategies that work for women</a:t>
            </a:r>
          </a:p>
        </p:txBody>
      </p:sp>
      <p:sp>
        <p:nvSpPr>
          <p:cNvPr id="29" name="Rectangle 28">
            <a:extLst>
              <a:ext uri="{FF2B5EF4-FFF2-40B4-BE49-F238E27FC236}">
                <a16:creationId xmlns:a16="http://schemas.microsoft.com/office/drawing/2014/main" id="{59C1B8D4-811C-5841-A4D4-2253FDD1AA58}"/>
              </a:ext>
            </a:extLst>
          </p:cNvPr>
          <p:cNvSpPr/>
          <p:nvPr/>
        </p:nvSpPr>
        <p:spPr>
          <a:xfrm>
            <a:off x="102756" y="5351895"/>
            <a:ext cx="6629784" cy="2852880"/>
          </a:xfrm>
          <a:prstGeom prst="rect">
            <a:avLst/>
          </a:prstGeom>
          <a:noFill/>
          <a:ln>
            <a:solidFill>
              <a:srgbClr val="2B857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4" tIns="64802" rIns="129604" bIns="64802" numCol="1" spcCol="0" rtlCol="0" fromWordArt="0" anchor="ctr" anchorCtr="0" forceAA="0" compatLnSpc="1">
            <a:prstTxWarp prst="textNoShape">
              <a:avLst/>
            </a:prstTxWarp>
            <a:noAutofit/>
          </a:bodyPr>
          <a:lstStyle/>
          <a:p>
            <a:endParaRPr lang="en-GB" sz="1200" dirty="0">
              <a:solidFill>
                <a:srgbClr val="2B8575"/>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2B8575"/>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2B8575"/>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2B8575"/>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solidFill>
                <a:srgbClr val="2B8575"/>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solidFill>
                <a:srgbClr val="2B8575"/>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solidFill>
                <a:srgbClr val="2B8575"/>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AFE514A6-6237-8249-AE37-EA20526628CB}"/>
              </a:ext>
            </a:extLst>
          </p:cNvPr>
          <p:cNvSpPr/>
          <p:nvPr/>
        </p:nvSpPr>
        <p:spPr>
          <a:xfrm>
            <a:off x="269777" y="5783448"/>
            <a:ext cx="3097853" cy="403999"/>
          </a:xfrm>
          <a:prstGeom prst="rect">
            <a:avLst/>
          </a:prstGeom>
          <a:solidFill>
            <a:srgbClr val="2B8575">
              <a:alpha val="6078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100" dirty="0"/>
              <a:t>Catalyse action to achieve equality within the conservation community</a:t>
            </a:r>
          </a:p>
        </p:txBody>
      </p:sp>
      <p:sp>
        <p:nvSpPr>
          <p:cNvPr id="31" name="Rectangle 30">
            <a:extLst>
              <a:ext uri="{FF2B5EF4-FFF2-40B4-BE49-F238E27FC236}">
                <a16:creationId xmlns:a16="http://schemas.microsoft.com/office/drawing/2014/main" id="{4371779C-836B-434A-8C1D-001C82A43EC9}"/>
              </a:ext>
            </a:extLst>
          </p:cNvPr>
          <p:cNvSpPr/>
          <p:nvPr/>
        </p:nvSpPr>
        <p:spPr>
          <a:xfrm>
            <a:off x="3505333" y="5784032"/>
            <a:ext cx="3074092" cy="403415"/>
          </a:xfrm>
          <a:prstGeom prst="rect">
            <a:avLst/>
          </a:prstGeom>
          <a:solidFill>
            <a:srgbClr val="2B8575">
              <a:alpha val="6078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100" dirty="0"/>
              <a:t>Empower and equip women to achieve their potential and aspirations</a:t>
            </a:r>
          </a:p>
        </p:txBody>
      </p:sp>
      <p:sp>
        <p:nvSpPr>
          <p:cNvPr id="32" name="Rectangle 31">
            <a:extLst>
              <a:ext uri="{FF2B5EF4-FFF2-40B4-BE49-F238E27FC236}">
                <a16:creationId xmlns:a16="http://schemas.microsoft.com/office/drawing/2014/main" id="{A929E9C4-D825-EC4D-B3D8-BF14EF37FBBC}"/>
              </a:ext>
            </a:extLst>
          </p:cNvPr>
          <p:cNvSpPr/>
          <p:nvPr/>
        </p:nvSpPr>
        <p:spPr>
          <a:xfrm>
            <a:off x="269777" y="6330738"/>
            <a:ext cx="3097853" cy="1750981"/>
          </a:xfrm>
          <a:prstGeom prst="rect">
            <a:avLst/>
          </a:prstGeom>
          <a:solidFill>
            <a:srgbClr val="2B8575">
              <a:alpha val="28235"/>
            </a:srgbClr>
          </a:solidFill>
          <a:ln>
            <a:solidFill>
              <a:srgbClr val="2B8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100" dirty="0">
                <a:solidFill>
                  <a:srgbClr val="21665A"/>
                </a:solidFill>
              </a:rPr>
              <a:t>Encourage adoption and inspire commitment to gender equality in conservation organisations. For example: </a:t>
            </a:r>
          </a:p>
          <a:p>
            <a:pPr marL="228600" lvl="0" indent="-228600">
              <a:buAutoNum type="arabicPeriod"/>
            </a:pPr>
            <a:r>
              <a:rPr lang="en-GB" sz="1100" dirty="0">
                <a:solidFill>
                  <a:srgbClr val="21665A"/>
                </a:solidFill>
              </a:rPr>
              <a:t>Routine equality assessment </a:t>
            </a:r>
          </a:p>
          <a:p>
            <a:pPr marL="228600" lvl="0" indent="-228600">
              <a:buAutoNum type="arabicPeriod"/>
            </a:pPr>
            <a:r>
              <a:rPr lang="en-GB" sz="1100" dirty="0">
                <a:solidFill>
                  <a:srgbClr val="21665A"/>
                </a:solidFill>
              </a:rPr>
              <a:t>Increased awareness of unconscious bias</a:t>
            </a:r>
          </a:p>
          <a:p>
            <a:pPr marL="228600" lvl="0" indent="-228600">
              <a:buAutoNum type="arabicPeriod"/>
            </a:pPr>
            <a:r>
              <a:rPr lang="en-GB" sz="1100" dirty="0">
                <a:solidFill>
                  <a:srgbClr val="21665A"/>
                </a:solidFill>
              </a:rPr>
              <a:t>Bias-free recruitment</a:t>
            </a:r>
          </a:p>
          <a:p>
            <a:pPr marL="228600" lvl="0" indent="-228600">
              <a:buAutoNum type="arabicPeriod"/>
            </a:pPr>
            <a:r>
              <a:rPr lang="en-GB" sz="1100" dirty="0">
                <a:solidFill>
                  <a:srgbClr val="21665A"/>
                </a:solidFill>
              </a:rPr>
              <a:t>Diverse, gender-balanced panels and speakers </a:t>
            </a:r>
          </a:p>
          <a:p>
            <a:pPr lvl="0"/>
            <a:r>
              <a:rPr lang="en-GB" sz="1100" dirty="0">
                <a:solidFill>
                  <a:srgbClr val="21665A"/>
                </a:solidFill>
              </a:rPr>
              <a:t>These elements could be combined into a charter of good practice for conservation organisations.  </a:t>
            </a:r>
          </a:p>
        </p:txBody>
      </p:sp>
      <p:sp>
        <p:nvSpPr>
          <p:cNvPr id="33" name="Rectangle 32">
            <a:extLst>
              <a:ext uri="{FF2B5EF4-FFF2-40B4-BE49-F238E27FC236}">
                <a16:creationId xmlns:a16="http://schemas.microsoft.com/office/drawing/2014/main" id="{9324E0B7-8B47-594C-84EA-BF7EB5DD872B}"/>
              </a:ext>
            </a:extLst>
          </p:cNvPr>
          <p:cNvSpPr/>
          <p:nvPr/>
        </p:nvSpPr>
        <p:spPr>
          <a:xfrm>
            <a:off x="3505333" y="6330739"/>
            <a:ext cx="3074092" cy="1750982"/>
          </a:xfrm>
          <a:prstGeom prst="rect">
            <a:avLst/>
          </a:prstGeom>
          <a:solidFill>
            <a:srgbClr val="2B8575">
              <a:alpha val="28235"/>
            </a:srgbClr>
          </a:solidFill>
          <a:ln>
            <a:solidFill>
              <a:srgbClr val="2B8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rgbClr val="21665A"/>
                </a:solidFill>
              </a:rPr>
              <a:t>Run events to inspire action and equip women for leadership. For example: </a:t>
            </a:r>
          </a:p>
          <a:p>
            <a:pPr lvl="0"/>
            <a:r>
              <a:rPr lang="en-GB" sz="1100" dirty="0">
                <a:solidFill>
                  <a:srgbClr val="21665A"/>
                </a:solidFill>
              </a:rPr>
              <a:t>1. Networking and informal support</a:t>
            </a:r>
          </a:p>
          <a:p>
            <a:pPr lvl="0"/>
            <a:r>
              <a:rPr lang="en-GB" sz="1100" dirty="0">
                <a:solidFill>
                  <a:srgbClr val="21665A"/>
                </a:solidFill>
              </a:rPr>
              <a:t>2. Training and leadership skills</a:t>
            </a:r>
          </a:p>
          <a:p>
            <a:pPr lvl="0"/>
            <a:r>
              <a:rPr lang="en-GB" sz="1100" dirty="0">
                <a:solidFill>
                  <a:srgbClr val="21665A"/>
                </a:solidFill>
              </a:rPr>
              <a:t>3. Education and awareness raising for all genders</a:t>
            </a:r>
          </a:p>
          <a:p>
            <a:pPr lvl="0"/>
            <a:r>
              <a:rPr lang="en-GB" sz="1100" dirty="0">
                <a:solidFill>
                  <a:srgbClr val="21665A"/>
                </a:solidFill>
              </a:rPr>
              <a:t>4. Highlighting International Women’s Day and similar events</a:t>
            </a:r>
          </a:p>
          <a:p>
            <a:pPr lvl="0"/>
            <a:r>
              <a:rPr lang="en-GB" sz="1100" dirty="0">
                <a:solidFill>
                  <a:srgbClr val="21665A"/>
                </a:solidFill>
              </a:rPr>
              <a:t>We aim to grow our global online community and facilitate ongoing dialogue and support.</a:t>
            </a:r>
          </a:p>
        </p:txBody>
      </p:sp>
      <p:pic>
        <p:nvPicPr>
          <p:cNvPr id="37" name="Picture 36" descr="Pre-dawn Survey_Intertidal Watch_Terence Chia">
            <a:extLst>
              <a:ext uri="{FF2B5EF4-FFF2-40B4-BE49-F238E27FC236}">
                <a16:creationId xmlns:a16="http://schemas.microsoft.com/office/drawing/2014/main" id="{7A1488A3-C64A-6341-BBFF-2B9116B613B5}"/>
              </a:ext>
            </a:extLst>
          </p:cNvPr>
          <p:cNvPicPr/>
          <p:nvPr/>
        </p:nvPicPr>
        <p:blipFill rotWithShape="1">
          <a:blip r:embed="rId2" cstate="print">
            <a:extLst>
              <a:ext uri="{28A0092B-C50C-407E-A947-70E740481C1C}">
                <a14:useLocalDpi xmlns:a14="http://schemas.microsoft.com/office/drawing/2010/main" val="0"/>
              </a:ext>
            </a:extLst>
          </a:blip>
          <a:srcRect l="18174" t="42877" r="58116" b="21570"/>
          <a:stretch/>
        </p:blipFill>
        <p:spPr bwMode="auto">
          <a:xfrm>
            <a:off x="2808624" y="8398579"/>
            <a:ext cx="1241327" cy="1241013"/>
          </a:xfrm>
          <a:prstGeom prst="rect">
            <a:avLst/>
          </a:prstGeom>
          <a:noFill/>
          <a:ln>
            <a:noFill/>
          </a:ln>
          <a:effectLst/>
        </p:spPr>
      </p:pic>
      <p:pic>
        <p:nvPicPr>
          <p:cNvPr id="39" name="Picture 38" descr="Jen Smart Principal Conservation Scientist - trail cameras">
            <a:extLst>
              <a:ext uri="{FF2B5EF4-FFF2-40B4-BE49-F238E27FC236}">
                <a16:creationId xmlns:a16="http://schemas.microsoft.com/office/drawing/2014/main" id="{8C3946BB-AA4E-E645-828C-B7FBB51ED84C}"/>
              </a:ext>
            </a:extLst>
          </p:cNvPr>
          <p:cNvPicPr/>
          <p:nvPr/>
        </p:nvPicPr>
        <p:blipFill rotWithShape="1">
          <a:blip r:embed="rId3" cstate="print">
            <a:extLst>
              <a:ext uri="{28A0092B-C50C-407E-A947-70E740481C1C}">
                <a14:useLocalDpi xmlns:a14="http://schemas.microsoft.com/office/drawing/2010/main" val="0"/>
              </a:ext>
            </a:extLst>
          </a:blip>
          <a:srcRect l="13747" r="25068" b="8352"/>
          <a:stretch/>
        </p:blipFill>
        <p:spPr bwMode="auto">
          <a:xfrm>
            <a:off x="4150152" y="8398580"/>
            <a:ext cx="1241327" cy="1241013"/>
          </a:xfrm>
          <a:prstGeom prst="rect">
            <a:avLst/>
          </a:prstGeom>
          <a:noFill/>
          <a:ln>
            <a:noFill/>
          </a:ln>
          <a:effectLst/>
        </p:spPr>
      </p:pic>
      <p:pic>
        <p:nvPicPr>
          <p:cNvPr id="40" name="Picture 39" descr="Ros Kennerly Reserves Ecologist bird ringing">
            <a:extLst>
              <a:ext uri="{FF2B5EF4-FFF2-40B4-BE49-F238E27FC236}">
                <a16:creationId xmlns:a16="http://schemas.microsoft.com/office/drawing/2014/main" id="{7DD1EEFA-AE37-2347-AEE6-78D958B8E725}"/>
              </a:ext>
            </a:extLst>
          </p:cNvPr>
          <p:cNvPicPr/>
          <p:nvPr/>
        </p:nvPicPr>
        <p:blipFill rotWithShape="1">
          <a:blip r:embed="rId4" cstate="print">
            <a:extLst>
              <a:ext uri="{28A0092B-C50C-407E-A947-70E740481C1C}">
                <a14:useLocalDpi xmlns:a14="http://schemas.microsoft.com/office/drawing/2010/main" val="0"/>
              </a:ext>
            </a:extLst>
          </a:blip>
          <a:srcRect l="505" r="-1" b="25400"/>
          <a:stretch/>
        </p:blipFill>
        <p:spPr bwMode="auto">
          <a:xfrm>
            <a:off x="5503403" y="8398579"/>
            <a:ext cx="1241327" cy="1241013"/>
          </a:xfrm>
          <a:prstGeom prst="rect">
            <a:avLst/>
          </a:prstGeom>
          <a:noFill/>
          <a:ln>
            <a:noFill/>
          </a:ln>
          <a:effectLst/>
        </p:spPr>
      </p:pic>
      <p:pic>
        <p:nvPicPr>
          <p:cNvPr id="41" name="Picture 40">
            <a:extLst>
              <a:ext uri="{FF2B5EF4-FFF2-40B4-BE49-F238E27FC236}">
                <a16:creationId xmlns:a16="http://schemas.microsoft.com/office/drawing/2014/main" id="{C87AFF38-398B-FE4D-BB94-B0BE96DB0E79}"/>
              </a:ext>
            </a:extLst>
          </p:cNvPr>
          <p:cNvPicPr>
            <a:picLocks noChangeAspect="1"/>
          </p:cNvPicPr>
          <p:nvPr/>
        </p:nvPicPr>
        <p:blipFill>
          <a:blip r:embed="rId5"/>
          <a:stretch>
            <a:fillRect/>
          </a:stretch>
        </p:blipFill>
        <p:spPr>
          <a:xfrm>
            <a:off x="102756" y="8398579"/>
            <a:ext cx="1264138" cy="1250901"/>
          </a:xfrm>
          <a:prstGeom prst="rect">
            <a:avLst/>
          </a:prstGeom>
        </p:spPr>
      </p:pic>
      <p:pic>
        <p:nvPicPr>
          <p:cNvPr id="42" name="Picture 41" descr="Uganda2012team work(YL)">
            <a:extLst>
              <a:ext uri="{FF2B5EF4-FFF2-40B4-BE49-F238E27FC236}">
                <a16:creationId xmlns:a16="http://schemas.microsoft.com/office/drawing/2014/main" id="{269B63F8-2B13-7B4D-8125-8B40DC44D5AE}"/>
              </a:ext>
            </a:extLst>
          </p:cNvPr>
          <p:cNvPicPr/>
          <p:nvPr/>
        </p:nvPicPr>
        <p:blipFill rotWithShape="1">
          <a:blip r:embed="rId6" cstate="print">
            <a:extLst>
              <a:ext uri="{28A0092B-C50C-407E-A947-70E740481C1C}">
                <a14:useLocalDpi xmlns:a14="http://schemas.microsoft.com/office/drawing/2010/main" val="0"/>
              </a:ext>
            </a:extLst>
          </a:blip>
          <a:srcRect l="29552" t="28909" r="23129"/>
          <a:stretch/>
        </p:blipFill>
        <p:spPr bwMode="auto">
          <a:xfrm>
            <a:off x="1467095" y="8398579"/>
            <a:ext cx="1241328" cy="1241013"/>
          </a:xfrm>
          <a:prstGeom prst="rect">
            <a:avLst/>
          </a:prstGeom>
          <a:noFill/>
          <a:ln>
            <a:noFill/>
          </a:ln>
          <a:effectLst/>
        </p:spPr>
      </p:pic>
      <p:pic>
        <p:nvPicPr>
          <p:cNvPr id="3" name="Picture 2">
            <a:extLst>
              <a:ext uri="{FF2B5EF4-FFF2-40B4-BE49-F238E27FC236}">
                <a16:creationId xmlns:a16="http://schemas.microsoft.com/office/drawing/2014/main" id="{A1F8925D-3F2D-2442-9589-AF95268CD910}"/>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Lst>
          </a:blip>
          <a:srcRect l="3696" r="17765" b="4989"/>
          <a:stretch/>
        </p:blipFill>
        <p:spPr>
          <a:xfrm>
            <a:off x="102756" y="826461"/>
            <a:ext cx="2764239" cy="2229296"/>
          </a:xfrm>
          <a:prstGeom prst="rect">
            <a:avLst/>
          </a:prstGeom>
        </p:spPr>
      </p:pic>
      <p:sp>
        <p:nvSpPr>
          <p:cNvPr id="22" name="Rectangle 21">
            <a:extLst>
              <a:ext uri="{FF2B5EF4-FFF2-40B4-BE49-F238E27FC236}">
                <a16:creationId xmlns:a16="http://schemas.microsoft.com/office/drawing/2014/main" id="{D98B264F-B538-1D4E-9791-7A96CF90CA5A}"/>
              </a:ext>
            </a:extLst>
          </p:cNvPr>
          <p:cNvSpPr/>
          <p:nvPr/>
        </p:nvSpPr>
        <p:spPr>
          <a:xfrm>
            <a:off x="2989384" y="869985"/>
            <a:ext cx="3748397" cy="2346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4" tIns="64802" rIns="129604" bIns="64802" numCol="1" spcCol="0" rtlCol="0" fromWordArt="0" anchor="t" anchorCtr="0" forceAA="0" compatLnSpc="1">
            <a:prstTxWarp prst="textNoShape">
              <a:avLst/>
            </a:prstTxWarp>
            <a:noAutofit/>
          </a:bodyPr>
          <a:lstStyle/>
          <a:p>
            <a:r>
              <a:rPr lang="en-US" sz="1200" b="1" dirty="0">
                <a:solidFill>
                  <a:srgbClr val="2B8575"/>
                </a:solidFill>
              </a:rPr>
              <a:t>OUR VISION</a:t>
            </a:r>
          </a:p>
          <a:p>
            <a:endParaRPr lang="en-US" sz="600" b="1" dirty="0">
              <a:solidFill>
                <a:srgbClr val="2B8575"/>
              </a:solidFill>
            </a:endParaRPr>
          </a:p>
          <a:p>
            <a:r>
              <a:rPr lang="en-US" sz="1200" dirty="0">
                <a:solidFill>
                  <a:srgbClr val="2B8575"/>
                </a:solidFill>
              </a:rPr>
              <a:t>We believe that diversity leads to a stronger conservation community. W</a:t>
            </a:r>
            <a:r>
              <a:rPr lang="en-GB" sz="1200" dirty="0">
                <a:solidFill>
                  <a:srgbClr val="2B8575"/>
                </a:solidFill>
              </a:rPr>
              <a:t>e strive for leadership that is representative of the many different voices and experiences within our sector. </a:t>
            </a:r>
          </a:p>
          <a:p>
            <a:endParaRPr lang="en-GB" sz="600" dirty="0">
              <a:solidFill>
                <a:srgbClr val="2B8575"/>
              </a:solidFill>
            </a:endParaRPr>
          </a:p>
          <a:p>
            <a:r>
              <a:rPr lang="en-GB" sz="1200" dirty="0">
                <a:solidFill>
                  <a:srgbClr val="2B8575"/>
                </a:solidFill>
              </a:rPr>
              <a:t>There is a growing recognition that greater diversity in groups leads to more positive and enduring outcomes across many different fields. Gender equality and representation of women in conservation leadership will result in greater conservation impact.</a:t>
            </a:r>
          </a:p>
        </p:txBody>
      </p:sp>
      <p:sp>
        <p:nvSpPr>
          <p:cNvPr id="23" name="Rectangle 22">
            <a:extLst>
              <a:ext uri="{FF2B5EF4-FFF2-40B4-BE49-F238E27FC236}">
                <a16:creationId xmlns:a16="http://schemas.microsoft.com/office/drawing/2014/main" id="{B7C903DB-611C-6142-9028-246B46C069A0}"/>
              </a:ext>
            </a:extLst>
          </p:cNvPr>
          <p:cNvSpPr/>
          <p:nvPr/>
        </p:nvSpPr>
        <p:spPr>
          <a:xfrm>
            <a:off x="114945" y="3276010"/>
            <a:ext cx="6629785" cy="8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4" tIns="64802" rIns="129604" bIns="64802" numCol="1" spcCol="0" rtlCol="0" fromWordArt="0" anchor="t" anchorCtr="0" forceAA="0" compatLnSpc="1">
            <a:prstTxWarp prst="textNoShape">
              <a:avLst/>
            </a:prstTxWarp>
            <a:noAutofit/>
          </a:bodyPr>
          <a:lstStyle/>
          <a:p>
            <a:r>
              <a:rPr lang="en-US" sz="1200" b="1" dirty="0">
                <a:solidFill>
                  <a:srgbClr val="2B8575"/>
                </a:solidFill>
              </a:rPr>
              <a:t>OUR GOALS</a:t>
            </a:r>
          </a:p>
          <a:p>
            <a:endParaRPr lang="en-US" sz="600" b="1" dirty="0">
              <a:solidFill>
                <a:srgbClr val="2B8575"/>
              </a:solidFill>
            </a:endParaRPr>
          </a:p>
          <a:p>
            <a:pPr>
              <a:lnSpc>
                <a:spcPct val="107000"/>
              </a:lnSpc>
              <a:spcAft>
                <a:spcPts val="800"/>
              </a:spcAft>
            </a:pPr>
            <a:r>
              <a:rPr lang="en-GB" sz="1200" dirty="0">
                <a:solidFill>
                  <a:srgbClr val="2B8575"/>
                </a:solidFill>
                <a:latin typeface="Calibri" panose="020F0502020204030204" pitchFamily="34" charset="0"/>
                <a:ea typeface="Calibri" panose="020F0502020204030204" pitchFamily="34" charset="0"/>
                <a:cs typeface="Times New Roman" panose="02020603050405020304" pitchFamily="18" charset="0"/>
              </a:rPr>
              <a:t>We work to achieve gender equality in conservation – in Cambridge and beyond. Cambridge is a global hub for conservation, our network focuses here and inspires and provides resources globally.</a:t>
            </a:r>
          </a:p>
        </p:txBody>
      </p:sp>
      <p:sp>
        <p:nvSpPr>
          <p:cNvPr id="25" name="Rectangle 24">
            <a:extLst>
              <a:ext uri="{FF2B5EF4-FFF2-40B4-BE49-F238E27FC236}">
                <a16:creationId xmlns:a16="http://schemas.microsoft.com/office/drawing/2014/main" id="{3CDD25A1-9402-8343-8D13-C56DD448B7CB}"/>
              </a:ext>
            </a:extLst>
          </p:cNvPr>
          <p:cNvSpPr/>
          <p:nvPr/>
        </p:nvSpPr>
        <p:spPr>
          <a:xfrm>
            <a:off x="132074" y="5428605"/>
            <a:ext cx="6617017" cy="515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604" tIns="64802" rIns="129604" bIns="64802" numCol="1" spcCol="0" rtlCol="0" fromWordArt="0" anchor="t" anchorCtr="0" forceAA="0" compatLnSpc="1">
            <a:prstTxWarp prst="textNoShape">
              <a:avLst/>
            </a:prstTxWarp>
            <a:noAutofit/>
          </a:bodyPr>
          <a:lstStyle/>
          <a:p>
            <a:r>
              <a:rPr lang="en-US" sz="1200" b="1" dirty="0">
                <a:solidFill>
                  <a:srgbClr val="2B8575"/>
                </a:solidFill>
              </a:rPr>
              <a:t>OUR ACTIONS     </a:t>
            </a:r>
            <a:r>
              <a:rPr lang="en-US" sz="1200" dirty="0">
                <a:solidFill>
                  <a:srgbClr val="2B8575"/>
                </a:solidFill>
              </a:rPr>
              <a:t>We seek funding to develop and expand all of these activities</a:t>
            </a:r>
            <a:endParaRPr lang="en-GB" sz="1200" dirty="0">
              <a:solidFill>
                <a:srgbClr val="2B8575"/>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15D50DE-8292-1840-B27C-F0671348CDE5}"/>
              </a:ext>
            </a:extLst>
          </p:cNvPr>
          <p:cNvSpPr txBox="1"/>
          <p:nvPr/>
        </p:nvSpPr>
        <p:spPr>
          <a:xfrm>
            <a:off x="42630" y="8203396"/>
            <a:ext cx="3196709" cy="215444"/>
          </a:xfrm>
          <a:prstGeom prst="rect">
            <a:avLst/>
          </a:prstGeom>
          <a:noFill/>
        </p:spPr>
        <p:txBody>
          <a:bodyPr wrap="none" rtlCol="0">
            <a:spAutoFit/>
          </a:bodyPr>
          <a:lstStyle/>
          <a:p>
            <a:r>
              <a:rPr lang="en-US" sz="800" dirty="0">
                <a:solidFill>
                  <a:srgbClr val="8FB4AC"/>
                </a:solidFill>
              </a:rPr>
              <a:t>Photo credits: Tropical Biology Association and members of the network</a:t>
            </a:r>
          </a:p>
        </p:txBody>
      </p:sp>
    </p:spTree>
    <p:extLst>
      <p:ext uri="{BB962C8B-B14F-4D97-AF65-F5344CB8AC3E}">
        <p14:creationId xmlns:p14="http://schemas.microsoft.com/office/powerpoint/2010/main" val="1718350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TotalTime>
  <Words>303</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Johnston</dc:creator>
  <cp:lastModifiedBy>Bryony Morgan</cp:lastModifiedBy>
  <cp:revision>30</cp:revision>
  <cp:lastPrinted>2019-02-12T10:18:28Z</cp:lastPrinted>
  <dcterms:created xsi:type="dcterms:W3CDTF">2019-01-27T17:49:28Z</dcterms:created>
  <dcterms:modified xsi:type="dcterms:W3CDTF">2019-05-01T08:48:22Z</dcterms:modified>
</cp:coreProperties>
</file>